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ítulo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22" name="Subtítulo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07E53B-CBA9-432D-B440-84820CA64A36}" type="datetimeFigureOut">
              <a:rPr lang="pt-BR" smtClean="0"/>
              <a:pPr/>
              <a:t>31/08/2015</a:t>
            </a:fld>
            <a:endParaRPr lang="pt-BR"/>
          </a:p>
        </p:txBody>
      </p:sp>
      <p:sp>
        <p:nvSpPr>
          <p:cNvPr id="20" name="Espaço Reservado para Rodapé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10" name="Espaço Reservado para Número de Slid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73E07F-0A09-4CB9-8F44-ECCF294D09F9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8" name="Elipse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Elipse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07E53B-CBA9-432D-B440-84820CA64A36}" type="datetimeFigureOut">
              <a:rPr lang="pt-BR" smtClean="0"/>
              <a:pPr/>
              <a:t>31/08/2015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73E07F-0A09-4CB9-8F44-ECCF294D09F9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07E53B-CBA9-432D-B440-84820CA64A36}" type="datetimeFigureOut">
              <a:rPr lang="pt-BR" smtClean="0"/>
              <a:pPr/>
              <a:t>31/08/2015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73E07F-0A09-4CB9-8F44-ECCF294D09F9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07E53B-CBA9-432D-B440-84820CA64A36}" type="datetimeFigureOut">
              <a:rPr lang="pt-BR" smtClean="0"/>
              <a:pPr/>
              <a:t>31/08/2015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73E07F-0A09-4CB9-8F44-ECCF294D09F9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07E53B-CBA9-432D-B440-84820CA64A36}" type="datetimeFigureOut">
              <a:rPr lang="pt-BR" smtClean="0"/>
              <a:pPr/>
              <a:t>31/08/2015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73E07F-0A09-4CB9-8F44-ECCF294D09F9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0" name="Retângulo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Elipse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Elipse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07E53B-CBA9-432D-B440-84820CA64A36}" type="datetimeFigureOut">
              <a:rPr lang="pt-BR" smtClean="0"/>
              <a:pPr/>
              <a:t>31/08/2015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73E07F-0A09-4CB9-8F44-ECCF294D09F9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07E53B-CBA9-432D-B440-84820CA64A36}" type="datetimeFigureOut">
              <a:rPr lang="pt-BR" smtClean="0"/>
              <a:pPr/>
              <a:t>31/08/2015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73E07F-0A09-4CB9-8F44-ECCF294D09F9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07E53B-CBA9-432D-B440-84820CA64A36}" type="datetimeFigureOut">
              <a:rPr lang="pt-BR" smtClean="0"/>
              <a:pPr/>
              <a:t>31/08/2015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73E07F-0A09-4CB9-8F44-ECCF294D09F9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07E53B-CBA9-432D-B440-84820CA64A36}" type="datetimeFigureOut">
              <a:rPr lang="pt-BR" smtClean="0"/>
              <a:pPr/>
              <a:t>31/08/2015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73E07F-0A09-4CB9-8F44-ECCF294D09F9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6" name="Retângulo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07E53B-CBA9-432D-B440-84820CA64A36}" type="datetimeFigureOut">
              <a:rPr lang="pt-BR" smtClean="0"/>
              <a:pPr/>
              <a:t>31/08/2015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73E07F-0A09-4CB9-8F44-ECCF294D09F9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07E53B-CBA9-432D-B440-84820CA64A36}" type="datetimeFigureOut">
              <a:rPr lang="pt-BR" smtClean="0"/>
              <a:pPr/>
              <a:t>31/08/2015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73E07F-0A09-4CB9-8F44-ECCF294D09F9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8" name="Retângulo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9" name="Fluxograma: Processo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uxograma: Processo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zza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Elipse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sca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tângulo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Espaço Reservado para Título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9" name="Espaço Reservado para Texto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24" name="Espaço Reservado para Data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8507E53B-CBA9-432D-B440-84820CA64A36}" type="datetimeFigureOut">
              <a:rPr lang="pt-BR" smtClean="0"/>
              <a:pPr/>
              <a:t>31/08/2015</a:t>
            </a:fld>
            <a:endParaRPr lang="pt-BR"/>
          </a:p>
        </p:txBody>
      </p:sp>
      <p:sp>
        <p:nvSpPr>
          <p:cNvPr id="10" name="Espaço Reservado para Rodapé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pt-BR"/>
          </a:p>
        </p:txBody>
      </p:sp>
      <p:sp>
        <p:nvSpPr>
          <p:cNvPr id="22" name="Espaço Reservado para Número de Slide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5373E07F-0A09-4CB9-8F44-ECCF294D09F9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15" name="Retângulo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500166" y="571480"/>
            <a:ext cx="7433522" cy="846158"/>
          </a:xfrm>
        </p:spPr>
        <p:txBody>
          <a:bodyPr>
            <a:normAutofit fontScale="90000"/>
          </a:bodyPr>
          <a:lstStyle/>
          <a:p>
            <a:pPr algn="ctr"/>
            <a:r>
              <a:rPr lang="pt-BR" sz="3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ESCOLA ESTADUAL ANTONIO VALADARES </a:t>
            </a:r>
            <a:br>
              <a:rPr lang="pt-BR" sz="3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endParaRPr lang="pt-BR" sz="3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idx="1"/>
          </p:nvPr>
        </p:nvSpPr>
        <p:spPr>
          <a:xfrm>
            <a:off x="457200" y="1481328"/>
            <a:ext cx="8543956" cy="4525963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pt-BR" sz="3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TERENOS / MS</a:t>
            </a:r>
          </a:p>
          <a:p>
            <a:pPr algn="ctr"/>
            <a:r>
              <a:rPr lang="pt-BR" sz="3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EXTENSÃO ASSENTAMENTO PATAGÔNIA  </a:t>
            </a:r>
          </a:p>
          <a:p>
            <a:pPr algn="ctr"/>
            <a:endParaRPr lang="pt-BR" sz="3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pt-BR" sz="3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pt-BR" sz="3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PROGETEC: </a:t>
            </a:r>
            <a:r>
              <a:rPr lang="pt-BR" sz="3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Andréia dos Santos Ribeiro </a:t>
            </a:r>
            <a:endParaRPr lang="pt-BR" sz="3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pt-B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Multiplicadora: </a:t>
            </a:r>
            <a:r>
              <a:rPr lang="pt-BR" sz="3000" dirty="0" smtClean="0">
                <a:latin typeface="Arial" pitchFamily="34" charset="0"/>
                <a:cs typeface="Arial" pitchFamily="34" charset="0"/>
              </a:rPr>
              <a:t>Mercedes Sampaio</a:t>
            </a:r>
          </a:p>
          <a:p>
            <a:pPr algn="ctr"/>
            <a:endParaRPr lang="pt-BR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pt-B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GED – NTE </a:t>
            </a:r>
            <a:r>
              <a:rPr lang="pt-B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REGIONAL</a:t>
            </a:r>
          </a:p>
          <a:p>
            <a:pPr algn="r">
              <a:buNone/>
            </a:pPr>
            <a:r>
              <a:rPr lang="pt-BR" sz="2800" dirty="0" smtClean="0"/>
              <a:t>“A </a:t>
            </a:r>
            <a:r>
              <a:rPr lang="pt-BR" sz="2800" dirty="0" smtClean="0"/>
              <a:t>tecnologia precisa estar à mão para a produção de conhecimento dos alunos à medida que surja a </a:t>
            </a:r>
            <a:r>
              <a:rPr lang="pt-BR" sz="2800" dirty="0" smtClean="0"/>
              <a:t>necessidade”</a:t>
            </a:r>
            <a:endParaRPr lang="pt-BR" sz="3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8715436" cy="1071570"/>
          </a:xfrm>
        </p:spPr>
        <p:txBody>
          <a:bodyPr>
            <a:normAutofit/>
          </a:bodyPr>
          <a:lstStyle/>
          <a:p>
            <a:pPr algn="ctr"/>
            <a:r>
              <a:rPr lang="pt-BR" sz="3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Possibilidades de avaliação com uso das TIC</a:t>
            </a:r>
            <a:endParaRPr lang="pt-BR" sz="3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214974"/>
          </a:xfrm>
        </p:spPr>
        <p:txBody>
          <a:bodyPr>
            <a:normAutofit fontScale="77500" lnSpcReduction="20000"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pt-BR" sz="3100" dirty="0" smtClean="0">
                <a:latin typeface="Arial" pitchFamily="34" charset="0"/>
                <a:cs typeface="Arial" pitchFamily="34" charset="0"/>
              </a:rPr>
              <a:t>avaliar o processo de ensino e aprendizagem por meio de ferramentas diversas que incluam uma série de observações diretas do aluno, provas e testes, trabalhos e </a:t>
            </a:r>
            <a:r>
              <a:rPr lang="pt-BR" sz="3100" dirty="0" smtClean="0">
                <a:latin typeface="Arial" pitchFamily="34" charset="0"/>
                <a:cs typeface="Arial" pitchFamily="34" charset="0"/>
              </a:rPr>
              <a:t>tarefas </a:t>
            </a:r>
            <a:r>
              <a:rPr lang="pt-BR" sz="3100" dirty="0" err="1" smtClean="0">
                <a:latin typeface="Arial" pitchFamily="34" charset="0"/>
                <a:cs typeface="Arial" pitchFamily="34" charset="0"/>
              </a:rPr>
              <a:t>on</a:t>
            </a:r>
            <a:r>
              <a:rPr lang="pt-BR" sz="31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pt-BR" sz="3100" dirty="0" err="1" smtClean="0">
                <a:latin typeface="Arial" pitchFamily="34" charset="0"/>
                <a:cs typeface="Arial" pitchFamily="34" charset="0"/>
              </a:rPr>
              <a:t>linne</a:t>
            </a:r>
            <a:r>
              <a:rPr lang="pt-BR" sz="31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pt-BR" sz="3100" dirty="0" smtClean="0">
                <a:latin typeface="Arial" pitchFamily="34" charset="0"/>
                <a:cs typeface="Arial" pitchFamily="34" charset="0"/>
              </a:rPr>
              <a:t>além da </a:t>
            </a:r>
            <a:r>
              <a:rPr lang="pt-BR" sz="3100" dirty="0" err="1" smtClean="0">
                <a:latin typeface="Arial" pitchFamily="34" charset="0"/>
                <a:cs typeface="Arial" pitchFamily="34" charset="0"/>
              </a:rPr>
              <a:t>frequência</a:t>
            </a:r>
            <a:r>
              <a:rPr lang="pt-BR" sz="3100" dirty="0" smtClean="0">
                <a:latin typeface="Arial" pitchFamily="34" charset="0"/>
                <a:cs typeface="Arial" pitchFamily="34" charset="0"/>
              </a:rPr>
              <a:t> do aluno e de aspectos sócio-educativos não mensuráveis quantitativamente, mas passíveis de avaliação diferencial</a:t>
            </a:r>
            <a:r>
              <a:rPr lang="pt-BR" sz="3100" dirty="0" smtClean="0">
                <a:latin typeface="Arial" pitchFamily="34" charset="0"/>
                <a:cs typeface="Arial" pitchFamily="34" charset="0"/>
              </a:rPr>
              <a:t>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t-BR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Debates</a:t>
            </a:r>
            <a:r>
              <a:rPr lang="pt-BR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, seminários, apresentações em Power </a:t>
            </a:r>
            <a:r>
              <a:rPr lang="pt-BR" sz="3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Point</a:t>
            </a:r>
            <a:r>
              <a:rPr lang="pt-BR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sz="3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Libre</a:t>
            </a:r>
            <a:r>
              <a:rPr lang="pt-BR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 ou Office </a:t>
            </a:r>
            <a:r>
              <a:rPr lang="pt-BR" sz="3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Impress</a:t>
            </a:r>
            <a:r>
              <a:rPr lang="pt-BR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, mediados pelo professor.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t-BR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Exposição de Imagens fotográficas, pinturas, cartazes</a:t>
            </a:r>
          </a:p>
          <a:p>
            <a:r>
              <a:rPr lang="pt-BR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Utilizar </a:t>
            </a:r>
            <a:r>
              <a:rPr lang="pt-BR" sz="3000" dirty="0" err="1" smtClean="0">
                <a:latin typeface="Arial" pitchFamily="34" charset="0"/>
                <a:cs typeface="Arial" pitchFamily="34" charset="0"/>
              </a:rPr>
              <a:t>Movie</a:t>
            </a:r>
            <a:r>
              <a:rPr lang="pt-BR" sz="3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pt-BR" sz="3000" dirty="0" err="1" smtClean="0">
                <a:latin typeface="Arial" pitchFamily="34" charset="0"/>
                <a:cs typeface="Arial" pitchFamily="34" charset="0"/>
              </a:rPr>
              <a:t>Maker</a:t>
            </a:r>
            <a:r>
              <a:rPr lang="pt-BR" sz="3000" dirty="0" smtClean="0">
                <a:latin typeface="Arial" pitchFamily="34" charset="0"/>
                <a:cs typeface="Arial" pitchFamily="34" charset="0"/>
              </a:rPr>
              <a:t> para fazer filmes com imagens ou fotografia, </a:t>
            </a:r>
            <a:r>
              <a:rPr lang="pt-BR" sz="3000" dirty="0" err="1" smtClean="0"/>
              <a:t>Viewty</a:t>
            </a:r>
            <a:r>
              <a:rPr lang="pt-BR" sz="3000" dirty="0" smtClean="0"/>
              <a:t>- </a:t>
            </a:r>
            <a:r>
              <a:rPr lang="pt-BR" sz="3000" dirty="0" err="1" smtClean="0"/>
              <a:t>Flip</a:t>
            </a:r>
            <a:r>
              <a:rPr lang="pt-BR" sz="3000" dirty="0" smtClean="0"/>
              <a:t> </a:t>
            </a:r>
            <a:r>
              <a:rPr lang="pt-BR" sz="3000" dirty="0" err="1" smtClean="0"/>
              <a:t>image</a:t>
            </a:r>
            <a:r>
              <a:rPr lang="pt-BR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t-BR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Fóruns e postagens  no blog </a:t>
            </a:r>
            <a:r>
              <a:rPr lang="pt-BR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ou </a:t>
            </a:r>
            <a:r>
              <a:rPr lang="pt-BR" sz="3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facebook</a:t>
            </a:r>
            <a:r>
              <a:rPr lang="pt-BR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 com </a:t>
            </a:r>
            <a:r>
              <a:rPr lang="pt-BR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auto avaliação e posteriormente devolutiva do Professor </a:t>
            </a:r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t-BR" sz="3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SITUAÇÕES DE AVALIAÇÃO</a:t>
            </a:r>
            <a:endParaRPr lang="pt-BR" sz="3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pt-B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Apresentação do conteúdo em forma de vídeo, apresentação de Power </a:t>
            </a:r>
            <a:r>
              <a:rPr lang="pt-BR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Point</a:t>
            </a:r>
            <a:r>
              <a:rPr lang="pt-B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ou </a:t>
            </a:r>
            <a:r>
              <a:rPr lang="pt-BR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libreoffice</a:t>
            </a:r>
            <a:r>
              <a:rPr lang="pt-B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Impress</a:t>
            </a:r>
            <a:r>
              <a:rPr lang="pt-B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, com a utilização do recurso de data show ou envio ao email do professor para análise e avaliação . Em sala de aula socialização das pesquisas, devolutiva do conteúdo trabalhado e avaliação participativa.</a:t>
            </a:r>
          </a:p>
          <a:p>
            <a:r>
              <a:rPr lang="pt-B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Ao analisar ler e compreender  artigos e blogs, os alunos definiram cada termo com participação através de comentário no blog , ou produziram artigos e apresentações em Power </a:t>
            </a:r>
            <a:r>
              <a:rPr lang="pt-BR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Point</a:t>
            </a:r>
            <a:r>
              <a:rPr lang="pt-B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ou </a:t>
            </a:r>
            <a:r>
              <a:rPr lang="pt-BR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libreoffice</a:t>
            </a:r>
            <a:r>
              <a:rPr lang="pt-B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Impress</a:t>
            </a:r>
            <a:r>
              <a:rPr lang="pt-B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pt-BR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pt-BR" sz="3200" dirty="0" smtClean="0">
                <a:solidFill>
                  <a:schemeClr val="tx1"/>
                </a:solidFill>
              </a:rPr>
              <a:t>Orientações </a:t>
            </a:r>
            <a:endParaRPr lang="pt-BR" sz="3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286412"/>
          </a:xfrm>
        </p:spPr>
        <p:txBody>
          <a:bodyPr>
            <a:normAutofit fontScale="92500"/>
          </a:bodyPr>
          <a:lstStyle/>
          <a:p>
            <a:pPr algn="just"/>
            <a:r>
              <a:rPr lang="pt-BR" sz="3200" dirty="0" smtClean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Estimular a </a:t>
            </a:r>
            <a:r>
              <a:rPr lang="pt-BR" sz="3200" dirty="0" err="1" smtClean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autoavaliação</a:t>
            </a:r>
            <a:r>
              <a:rPr lang="pt-BR" sz="3200" dirty="0" smtClean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 e </a:t>
            </a:r>
            <a:r>
              <a:rPr lang="pt-BR" sz="3200" dirty="0" err="1" smtClean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autocorreção</a:t>
            </a:r>
            <a:r>
              <a:rPr lang="pt-BR" sz="3200" dirty="0" smtClean="0">
                <a:latin typeface="Arial" pitchFamily="34" charset="0"/>
                <a:cs typeface="Arial" pitchFamily="34" charset="0"/>
              </a:rPr>
              <a:t>, sendo </a:t>
            </a:r>
            <a:r>
              <a:rPr lang="pt-BR" dirty="0" smtClean="0">
                <a:latin typeface="Arial" pitchFamily="34" charset="0"/>
                <a:cs typeface="Arial" pitchFamily="34" charset="0"/>
              </a:rPr>
              <a:t>um</a:t>
            </a:r>
            <a:r>
              <a:rPr lang="pt-BR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pt-BR" sz="3200" dirty="0" smtClean="0">
                <a:latin typeface="Arial" pitchFamily="34" charset="0"/>
                <a:cs typeface="Arial" pitchFamily="34" charset="0"/>
              </a:rPr>
              <a:t>processo de aprendizagem</a:t>
            </a:r>
            <a:r>
              <a:rPr lang="pt-BR" sz="3200" dirty="0" smtClean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 </a:t>
            </a:r>
            <a:r>
              <a:rPr lang="pt-BR" sz="3200" dirty="0" smtClean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mediante </a:t>
            </a:r>
            <a:r>
              <a:rPr lang="pt-BR" sz="3200" dirty="0" smtClean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debates, </a:t>
            </a:r>
            <a:r>
              <a:rPr lang="pt-B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conhecimento, </a:t>
            </a:r>
            <a:r>
              <a:rPr lang="pt-BR" sz="3200" dirty="0" smtClean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sugerir links e buscar sites sempre de fontes segura. </a:t>
            </a:r>
          </a:p>
          <a:p>
            <a:pPr algn="just"/>
            <a:r>
              <a:rPr lang="pt-BR" sz="3200" dirty="0" smtClean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Propor avaliações objetivas ou descritivas com produções ao final de cada tema estudado. </a:t>
            </a:r>
            <a:endParaRPr lang="pt-BR" sz="3200" dirty="0" smtClean="0">
              <a:latin typeface="Arial" pitchFamily="34" charset="0"/>
              <a:ea typeface="Calibri" panose="020F0502020204030204" pitchFamily="34" charset="0"/>
              <a:cs typeface="Arial" pitchFamily="34" charset="0"/>
            </a:endParaRPr>
          </a:p>
          <a:p>
            <a:pPr algn="just"/>
            <a:r>
              <a:rPr lang="pt-BR" dirty="0" smtClean="0"/>
              <a:t>Melhorar </a:t>
            </a:r>
            <a:r>
              <a:rPr lang="pt-BR" dirty="0" smtClean="0"/>
              <a:t>também as habilidades de pesquisa e síntese dos alunos, a concentração na execução de tarefas e a capacidade de trabalhar </a:t>
            </a:r>
            <a:r>
              <a:rPr lang="pt-BR" dirty="0" smtClean="0"/>
              <a:t>colaborativamente.</a:t>
            </a:r>
            <a:endParaRPr lang="pt-BR" sz="3200" dirty="0" smtClean="0">
              <a:latin typeface="Arial" pitchFamily="34" charset="0"/>
              <a:ea typeface="Calibri" panose="020F0502020204030204" pitchFamily="34" charset="0"/>
              <a:cs typeface="Arial" pitchFamily="34" charset="0"/>
            </a:endParaRPr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6842"/>
          </a:xfrm>
        </p:spPr>
        <p:txBody>
          <a:bodyPr>
            <a:normAutofit fontScale="90000"/>
          </a:bodyPr>
          <a:lstStyle/>
          <a:p>
            <a:endParaRPr lang="pt-BR" dirty="0"/>
          </a:p>
        </p:txBody>
      </p:sp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286412"/>
          </a:xfrm>
        </p:spPr>
        <p:txBody>
          <a:bodyPr>
            <a:normAutofit fontScale="92500" lnSpcReduction="10000"/>
          </a:bodyPr>
          <a:lstStyle/>
          <a:p>
            <a:r>
              <a:rPr lang="pt-BR" sz="3000" dirty="0" smtClean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Proporcionar  aos professores as novas possibilidades e benefícios pelas interfaces virtuais na </a:t>
            </a:r>
            <a:r>
              <a:rPr lang="pt-BR" sz="3000" dirty="0" smtClean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educação,com o uso da internet ou sem o uso da mesma , </a:t>
            </a:r>
            <a:r>
              <a:rPr lang="pt-BR" sz="3000" dirty="0" smtClean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utilizar as novas tecnologias para aprendizagem online como Blogs, Redes sociais, que configuram a segunda geração da internet, ou </a:t>
            </a:r>
            <a:r>
              <a:rPr lang="pt-BR" sz="3000" dirty="0" err="1" smtClean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offline</a:t>
            </a:r>
            <a:r>
              <a:rPr lang="pt-BR" sz="3000" dirty="0" smtClean="0">
                <a:latin typeface="Arial" pitchFamily="34" charset="0"/>
                <a:ea typeface="Calibri" panose="020F0502020204030204" pitchFamily="34" charset="0"/>
                <a:cs typeface="Arial" pitchFamily="34" charset="0"/>
              </a:rPr>
              <a:t>, com o uso de editores de textos o apresentações com entrega de arquivo em drive de armazenamento;  Facilitando a avaliação processual do educando e o professor como orientador durante todo o desenvolvimento da atividade. </a:t>
            </a:r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ício">
  <a:themeElements>
    <a:clrScheme name="Solstício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ício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ício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133</TotalTime>
  <Words>396</Words>
  <Application>Microsoft Office PowerPoint</Application>
  <PresentationFormat>Apresentação na tela (4:3)</PresentationFormat>
  <Paragraphs>24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5</vt:i4>
      </vt:variant>
    </vt:vector>
  </HeadingPairs>
  <TitlesOfParts>
    <vt:vector size="6" baseType="lpstr">
      <vt:lpstr>Solstício</vt:lpstr>
      <vt:lpstr>ESCOLA ESTADUAL ANTONIO VALADARES  </vt:lpstr>
      <vt:lpstr>Possibilidades de avaliação com uso das TIC</vt:lpstr>
      <vt:lpstr>SITUAÇÕES DE AVALIAÇÃO</vt:lpstr>
      <vt:lpstr>Orientações </vt:lpstr>
      <vt:lpstr>Slide 5</vt:lpstr>
    </vt:vector>
  </TitlesOfParts>
  <Company>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TERENOS – MS</dc:title>
  <dc:creator>SED</dc:creator>
  <cp:lastModifiedBy>Andreia</cp:lastModifiedBy>
  <cp:revision>14</cp:revision>
  <dcterms:created xsi:type="dcterms:W3CDTF">2015-08-27T13:13:01Z</dcterms:created>
  <dcterms:modified xsi:type="dcterms:W3CDTF">2015-08-31T12:22:14Z</dcterms:modified>
</cp:coreProperties>
</file>